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27"/>
  </p:notesMasterIdLst>
  <p:handoutMasterIdLst>
    <p:handoutMasterId r:id="rId128"/>
  </p:handoutMasterIdLst>
  <p:sldIdLst>
    <p:sldId id="264" r:id="rId2"/>
    <p:sldId id="414" r:id="rId3"/>
    <p:sldId id="265" r:id="rId4"/>
    <p:sldId id="318" r:id="rId5"/>
    <p:sldId id="262" r:id="rId6"/>
    <p:sldId id="315" r:id="rId7"/>
    <p:sldId id="310" r:id="rId8"/>
    <p:sldId id="317" r:id="rId9"/>
    <p:sldId id="314" r:id="rId10"/>
    <p:sldId id="311" r:id="rId11"/>
    <p:sldId id="395" r:id="rId12"/>
    <p:sldId id="362" r:id="rId13"/>
    <p:sldId id="394" r:id="rId14"/>
    <p:sldId id="312" r:id="rId15"/>
    <p:sldId id="313" r:id="rId16"/>
    <p:sldId id="267" r:id="rId17"/>
    <p:sldId id="275" r:id="rId18"/>
    <p:sldId id="276" r:id="rId19"/>
    <p:sldId id="277" r:id="rId20"/>
    <p:sldId id="278" r:id="rId21"/>
    <p:sldId id="280" r:id="rId22"/>
    <p:sldId id="363" r:id="rId23"/>
    <p:sldId id="283" r:id="rId24"/>
    <p:sldId id="279" r:id="rId25"/>
    <p:sldId id="281" r:id="rId26"/>
    <p:sldId id="282" r:id="rId27"/>
    <p:sldId id="266" r:id="rId28"/>
    <p:sldId id="364" r:id="rId29"/>
    <p:sldId id="284" r:id="rId30"/>
    <p:sldId id="286" r:id="rId31"/>
    <p:sldId id="287" r:id="rId32"/>
    <p:sldId id="316" r:id="rId33"/>
    <p:sldId id="288" r:id="rId34"/>
    <p:sldId id="261" r:id="rId35"/>
    <p:sldId id="270" r:id="rId36"/>
    <p:sldId id="271" r:id="rId37"/>
    <p:sldId id="293" r:id="rId38"/>
    <p:sldId id="294" r:id="rId39"/>
    <p:sldId id="295" r:id="rId40"/>
    <p:sldId id="296" r:id="rId41"/>
    <p:sldId id="297" r:id="rId42"/>
    <p:sldId id="298" r:id="rId43"/>
    <p:sldId id="304" r:id="rId44"/>
    <p:sldId id="289" r:id="rId45"/>
    <p:sldId id="292" r:id="rId46"/>
    <p:sldId id="290" r:id="rId47"/>
    <p:sldId id="291" r:id="rId48"/>
    <p:sldId id="366" r:id="rId49"/>
    <p:sldId id="365" r:id="rId50"/>
    <p:sldId id="299" r:id="rId51"/>
    <p:sldId id="300" r:id="rId52"/>
    <p:sldId id="368" r:id="rId53"/>
    <p:sldId id="367" r:id="rId54"/>
    <p:sldId id="302" r:id="rId55"/>
    <p:sldId id="307" r:id="rId56"/>
    <p:sldId id="369" r:id="rId57"/>
    <p:sldId id="376" r:id="rId58"/>
    <p:sldId id="373" r:id="rId59"/>
    <p:sldId id="371" r:id="rId60"/>
    <p:sldId id="370" r:id="rId61"/>
    <p:sldId id="372" r:id="rId62"/>
    <p:sldId id="377" r:id="rId63"/>
    <p:sldId id="378" r:id="rId64"/>
    <p:sldId id="380" r:id="rId65"/>
    <p:sldId id="308" r:id="rId66"/>
    <p:sldId id="354" r:id="rId67"/>
    <p:sldId id="356" r:id="rId68"/>
    <p:sldId id="322" r:id="rId69"/>
    <p:sldId id="323" r:id="rId70"/>
    <p:sldId id="355" r:id="rId71"/>
    <p:sldId id="357" r:id="rId72"/>
    <p:sldId id="381" r:id="rId73"/>
    <p:sldId id="382" r:id="rId74"/>
    <p:sldId id="383" r:id="rId75"/>
    <p:sldId id="359" r:id="rId76"/>
    <p:sldId id="358" r:id="rId77"/>
    <p:sldId id="360" r:id="rId78"/>
    <p:sldId id="321" r:id="rId79"/>
    <p:sldId id="320" r:id="rId80"/>
    <p:sldId id="361" r:id="rId81"/>
    <p:sldId id="325" r:id="rId82"/>
    <p:sldId id="327" r:id="rId83"/>
    <p:sldId id="340" r:id="rId84"/>
    <p:sldId id="341" r:id="rId85"/>
    <p:sldId id="342" r:id="rId86"/>
    <p:sldId id="335" r:id="rId87"/>
    <p:sldId id="343" r:id="rId88"/>
    <p:sldId id="337" r:id="rId89"/>
    <p:sldId id="350" r:id="rId90"/>
    <p:sldId id="351" r:id="rId91"/>
    <p:sldId id="352" r:id="rId92"/>
    <p:sldId id="353" r:id="rId93"/>
    <p:sldId id="344" r:id="rId94"/>
    <p:sldId id="345" r:id="rId95"/>
    <p:sldId id="346" r:id="rId96"/>
    <p:sldId id="347" r:id="rId97"/>
    <p:sldId id="348" r:id="rId98"/>
    <p:sldId id="338" r:id="rId99"/>
    <p:sldId id="273" r:id="rId100"/>
    <p:sldId id="385" r:id="rId101"/>
    <p:sldId id="387" r:id="rId102"/>
    <p:sldId id="386" r:id="rId103"/>
    <p:sldId id="388" r:id="rId104"/>
    <p:sldId id="389" r:id="rId105"/>
    <p:sldId id="390" r:id="rId106"/>
    <p:sldId id="391" r:id="rId107"/>
    <p:sldId id="392" r:id="rId108"/>
    <p:sldId id="396" r:id="rId109"/>
    <p:sldId id="393" r:id="rId110"/>
    <p:sldId id="397" r:id="rId111"/>
    <p:sldId id="408" r:id="rId112"/>
    <p:sldId id="398" r:id="rId113"/>
    <p:sldId id="403" r:id="rId114"/>
    <p:sldId id="402" r:id="rId115"/>
    <p:sldId id="400" r:id="rId116"/>
    <p:sldId id="404" r:id="rId117"/>
    <p:sldId id="405" r:id="rId118"/>
    <p:sldId id="399" r:id="rId119"/>
    <p:sldId id="409" r:id="rId120"/>
    <p:sldId id="401" r:id="rId121"/>
    <p:sldId id="406" r:id="rId122"/>
    <p:sldId id="411" r:id="rId123"/>
    <p:sldId id="412" r:id="rId124"/>
    <p:sldId id="413" r:id="rId125"/>
    <p:sldId id="274" r:id="rId126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5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2012/2/24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2012/2/24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goroku15/poormans-adk-11350123" TargetMode="External"/><Relationship Id="rId2" Type="http://schemas.openxmlformats.org/officeDocument/2006/relationships/hyperlink" Target="http://www.atnd.org/events/2461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ustream.tv/recorded/20520666" TargetMode="External"/><Relationship Id="rId5" Type="http://schemas.openxmlformats.org/officeDocument/2006/relationships/hyperlink" Target="https://github.com/magoroku15/OpenAccessoryDemo" TargetMode="External"/><Relationship Id="rId4" Type="http://schemas.openxmlformats.org/officeDocument/2006/relationships/hyperlink" Target="http://togetter.com/li/259984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</a:p>
          <a:p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のバージョンが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2"/>
            <a:r>
              <a:rPr lang="en-US" altLang="ja-JP" sz="2200" dirty="0" smtClean="0"/>
              <a:t>API 10</a:t>
            </a:r>
            <a:r>
              <a:rPr lang="ja-JP" altLang="en-US" sz="2200" dirty="0" smtClean="0"/>
              <a:t>に加えて</a:t>
            </a:r>
            <a:r>
              <a:rPr lang="en-US" altLang="ja-JP" sz="2200" dirty="0" smtClean="0"/>
              <a:t>Google API</a:t>
            </a:r>
            <a:r>
              <a:rPr lang="ja-JP" altLang="en-US" sz="2200" dirty="0" smtClean="0"/>
              <a:t>アドオンが必要</a:t>
            </a:r>
            <a:endParaRPr lang="en-US" altLang="ja-JP" sz="2200" dirty="0" smtClean="0"/>
          </a:p>
          <a:p>
            <a:pPr lvl="1"/>
            <a:r>
              <a:rPr lang="en-US" altLang="ja-JP" sz="2600" dirty="0" smtClean="0"/>
              <a:t>Android</a:t>
            </a:r>
            <a:r>
              <a:rPr lang="ja-JP" altLang="en-US" sz="2600" dirty="0" smtClean="0"/>
              <a:t>のバージョンが</a:t>
            </a:r>
            <a:r>
              <a:rPr lang="en-US" altLang="ja-JP" sz="2600" dirty="0" smtClean="0"/>
              <a:t>3.1</a:t>
            </a:r>
            <a:r>
              <a:rPr lang="ja-JP" altLang="en-US" sz="2600" dirty="0" smtClean="0"/>
              <a:t>以降の場合</a:t>
            </a:r>
            <a:endParaRPr lang="en-US" altLang="ja-JP" sz="2600" dirty="0" smtClean="0"/>
          </a:p>
          <a:p>
            <a:pPr lvl="2"/>
            <a:r>
              <a:rPr lang="en-US" altLang="ja-JP" sz="2200" dirty="0" smtClean="0"/>
              <a:t>API12</a:t>
            </a:r>
            <a:r>
              <a:rPr lang="ja-JP" altLang="en-US" sz="2200" dirty="0" smtClean="0"/>
              <a:t>が必要</a:t>
            </a:r>
            <a:endParaRPr lang="en-US" altLang="ja-JP" sz="2200" dirty="0" smtClean="0"/>
          </a:p>
          <a:p>
            <a:pPr lvl="2"/>
            <a:endParaRPr kumimoji="1" lang="ja-JP" altLang="en-US" sz="2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Android.hardware.usb</a:t>
            </a:r>
            <a:endParaRPr lang="en-US" altLang="ja-JP" dirty="0" smtClean="0"/>
          </a:p>
          <a:p>
            <a:pPr>
              <a:buNone/>
            </a:pP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 smtClean="0"/>
              <a:t>&lt;uses-library&gt;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smtClean="0"/>
              <a:t>com.android.future.usb.accessory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Android 2.3.4(API Level10) + add-on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</a:t>
            </a:r>
            <a:r>
              <a:rPr lang="en-US" altLang="ja-JP" sz="2000" dirty="0" err="1" smtClean="0"/>
              <a:t>UsbManager.getInstance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/>
              <a:t>this</a:t>
            </a:r>
            <a:r>
              <a:rPr lang="en-US" altLang="ja-JP" sz="2000" dirty="0" smtClean="0"/>
              <a:t>);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</a:t>
            </a:r>
            <a:r>
              <a:rPr lang="en-US" altLang="ja-JP" sz="2000" dirty="0" err="1" smtClean="0"/>
              <a:t>UsbManager.getAccessory</a:t>
            </a:r>
            <a:r>
              <a:rPr lang="en-US" altLang="ja-JP" sz="2000" dirty="0" smtClean="0"/>
              <a:t>(intent);  </a:t>
            </a:r>
          </a:p>
          <a:p>
            <a:r>
              <a:rPr lang="en-US" altLang="ja-JP" sz="2400" dirty="0" smtClean="0"/>
              <a:t>Android 3.1 (API level 12)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(</a:t>
            </a:r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getSystemService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Context.USB_SERVICE</a:t>
            </a:r>
            <a:r>
              <a:rPr lang="en-US" altLang="ja-JP" sz="2000" dirty="0" smtClean="0"/>
              <a:t>); 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(</a:t>
            </a:r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intent.getParcelableExtra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UsbManager.EXTRA_ACCESSORY</a:t>
            </a:r>
            <a:r>
              <a:rPr lang="en-US" altLang="ja-JP" sz="2000" dirty="0" smtClean="0"/>
              <a:t>);  </a:t>
            </a:r>
          </a:p>
          <a:p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</a:p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sz="2400" dirty="0" err="1" smtClean="0"/>
              <a:t>UsbManager</a:t>
            </a:r>
            <a:r>
              <a:rPr lang="en-US" altLang="ja-JP" sz="2400" dirty="0" smtClean="0"/>
              <a:t> manager = </a:t>
            </a:r>
            <a:r>
              <a:rPr lang="en-US" altLang="ja-JP" sz="2400" dirty="0" err="1" smtClean="0"/>
              <a:t>UsbManager.getInstance</a:t>
            </a:r>
            <a:r>
              <a:rPr lang="en-US" altLang="ja-JP" sz="2400" dirty="0" smtClean="0"/>
              <a:t>(</a:t>
            </a:r>
            <a:r>
              <a:rPr lang="en-US" altLang="ja-JP" sz="2400" b="1" dirty="0" smtClean="0"/>
              <a:t>this</a:t>
            </a:r>
            <a:r>
              <a:rPr lang="en-US" altLang="ja-JP" sz="2400" dirty="0" smtClean="0"/>
              <a:t>);  </a:t>
            </a:r>
          </a:p>
          <a:p>
            <a:pPr lvl="1">
              <a:buNone/>
            </a:pPr>
            <a:r>
              <a:rPr lang="en-US" altLang="ja-JP" sz="2400" dirty="0" err="1" smtClean="0"/>
              <a:t>UsbAccessory</a:t>
            </a:r>
            <a:r>
              <a:rPr lang="en-US" altLang="ja-JP" sz="2400" dirty="0" smtClean="0"/>
              <a:t>[] </a:t>
            </a:r>
            <a:r>
              <a:rPr lang="en-US" altLang="ja-JP" sz="2400" dirty="0" err="1" smtClean="0"/>
              <a:t>accessoryList</a:t>
            </a:r>
            <a:r>
              <a:rPr lang="en-US" altLang="ja-JP" sz="2400" dirty="0" smtClean="0"/>
              <a:t> = </a:t>
            </a:r>
            <a:r>
              <a:rPr lang="en-US" altLang="ja-JP" sz="2400" dirty="0" err="1" smtClean="0"/>
              <a:t>manager.getAcccessoryList</a:t>
            </a:r>
            <a:r>
              <a:rPr lang="en-US" altLang="ja-JP" sz="2400" dirty="0" smtClean="0"/>
              <a:t>();  </a:t>
            </a:r>
          </a:p>
          <a:p>
            <a:r>
              <a:rPr lang="en-US" altLang="ja-JP" sz="2800" dirty="0" smtClean="0"/>
              <a:t>Android 3.1 (API level 12)</a:t>
            </a:r>
          </a:p>
          <a:p>
            <a:pPr lvl="1">
              <a:buNone/>
            </a:pPr>
            <a:r>
              <a:rPr lang="en-US" altLang="ja-JP" sz="2400" dirty="0" err="1"/>
              <a:t>UsbManager</a:t>
            </a:r>
            <a:r>
              <a:rPr lang="en-US" altLang="ja-JP" sz="2400" dirty="0"/>
              <a:t> manager = (</a:t>
            </a:r>
            <a:r>
              <a:rPr lang="en-US" altLang="ja-JP" sz="2400" dirty="0" err="1"/>
              <a:t>UsbManager</a:t>
            </a:r>
            <a:r>
              <a:rPr lang="en-US" altLang="ja-JP" sz="2400" dirty="0"/>
              <a:t>) </a:t>
            </a:r>
            <a:r>
              <a:rPr lang="en-US" altLang="ja-JP" sz="2400" dirty="0" err="1"/>
              <a:t>getSystemService</a:t>
            </a:r>
            <a:r>
              <a:rPr lang="en-US" altLang="ja-JP" sz="2400" dirty="0"/>
              <a:t>(</a:t>
            </a:r>
            <a:r>
              <a:rPr lang="en-US" altLang="ja-JP" sz="2400" dirty="0" err="1"/>
              <a:t>Context.USB_SERVICE</a:t>
            </a:r>
            <a:r>
              <a:rPr lang="en-US" altLang="ja-JP" sz="2400" dirty="0"/>
              <a:t>);  </a:t>
            </a:r>
          </a:p>
          <a:p>
            <a:pPr lvl="1">
              <a:buNone/>
            </a:pPr>
            <a:r>
              <a:rPr lang="en-US" altLang="ja-JP" sz="2400" dirty="0" err="1"/>
              <a:t>UsbAccessory</a:t>
            </a:r>
            <a:r>
              <a:rPr lang="en-US" altLang="ja-JP" sz="2400" dirty="0"/>
              <a:t>[] </a:t>
            </a:r>
            <a:r>
              <a:rPr lang="en-US" altLang="ja-JP" sz="2400" dirty="0" err="1"/>
              <a:t>accessoryList</a:t>
            </a:r>
            <a:r>
              <a:rPr lang="en-US" altLang="ja-JP" sz="2400" dirty="0"/>
              <a:t> = </a:t>
            </a:r>
            <a:r>
              <a:rPr lang="en-US" altLang="ja-JP" sz="2400" dirty="0" err="1"/>
              <a:t>manager.getAcccessoryList</a:t>
            </a:r>
            <a:r>
              <a:rPr lang="en-US" altLang="ja-JP" sz="2400" dirty="0"/>
              <a:t>();  </a:t>
            </a:r>
          </a:p>
          <a:p>
            <a:endParaRPr kumimoji="1" lang="ja-JP" altLang="en-US" sz="2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通信はブロックされるの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系と</a:t>
            </a:r>
            <a:r>
              <a:rPr kumimoji="1" lang="en-US" altLang="ja-JP" dirty="0" smtClean="0"/>
              <a:t>3-4</a:t>
            </a:r>
            <a:r>
              <a:rPr kumimoji="1" lang="ja-JP" altLang="en-US" dirty="0" smtClean="0"/>
              <a:t>系で</a:t>
            </a:r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が異なる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framework</a:t>
            </a:r>
            <a:r>
              <a:rPr lang="ja-JP" altLang="en-US" dirty="0" smtClean="0"/>
              <a:t>に実装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add-on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で実装</a:t>
            </a:r>
            <a:endParaRPr kumimoji="1" lang="en-US" altLang="ja-JP" dirty="0" smtClean="0"/>
          </a:p>
          <a:p>
            <a:r>
              <a:rPr lang="en-US" altLang="ja-JP" dirty="0" smtClean="0"/>
              <a:t>Manifest</a:t>
            </a:r>
            <a:r>
              <a:rPr lang="ja-JP" altLang="en-US" dirty="0" smtClean="0"/>
              <a:t>に記述する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uses-feature, 2.x uses-library</a:t>
            </a:r>
          </a:p>
          <a:p>
            <a:r>
              <a:rPr lang="en-US" altLang="ja-JP" dirty="0" err="1" smtClean="0"/>
              <a:t>UsbManager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 </a:t>
            </a:r>
            <a:r>
              <a:rPr lang="ja-JP" altLang="en-US" dirty="0" smtClean="0"/>
              <a:t>を取得する</a:t>
            </a:r>
            <a:endParaRPr lang="en-US" altLang="ja-JP" dirty="0" smtClean="0"/>
          </a:p>
          <a:p>
            <a:r>
              <a:rPr lang="en-US" altLang="ja-JP" dirty="0" smtClean="0"/>
              <a:t>Read</a:t>
            </a:r>
            <a:r>
              <a:rPr lang="ja-JP" altLang="en-US" dirty="0" smtClean="0"/>
              <a:t>は同期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なので、別スレッドで呼ぶ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sz="2800" dirty="0" smtClean="0"/>
              <a:t>AndroidManifest.xml</a:t>
            </a:r>
          </a:p>
          <a:p>
            <a:r>
              <a:rPr lang="en-US" altLang="ja-JP" sz="2800" dirty="0" smtClean="0"/>
              <a:t>res/xml/accessory_filter.xml</a:t>
            </a:r>
          </a:p>
          <a:p>
            <a:r>
              <a:rPr lang="en-US" altLang="ja-JP" sz="2800" dirty="0" err="1" smtClean="0"/>
              <a:t>src</a:t>
            </a:r>
            <a:r>
              <a:rPr lang="en-US" altLang="ja-JP" sz="2800" dirty="0" smtClean="0"/>
              <a:t>/com/microchip/android/BasicAccessoryDemo_API12</a:t>
            </a:r>
            <a:endParaRPr lang="en-US" altLang="ja-JP" sz="1800" dirty="0" smtClean="0"/>
          </a:p>
          <a:p>
            <a:pPr lvl="1">
              <a:buNone/>
            </a:pPr>
            <a:r>
              <a:rPr lang="en-US" altLang="ja-JP" dirty="0"/>
              <a:t>$ </a:t>
            </a:r>
            <a:r>
              <a:rPr lang="en-US" altLang="ja-JP" sz="2600" dirty="0" err="1"/>
              <a:t>wc</a:t>
            </a:r>
            <a:r>
              <a:rPr lang="en-US" altLang="ja-JP" sz="2600" dirty="0"/>
              <a:t> -l *</a:t>
            </a:r>
          </a:p>
          <a:p>
            <a:pPr lvl="1">
              <a:buNone/>
            </a:pPr>
            <a:r>
              <a:rPr lang="en-US" altLang="ja-JP" sz="2600" dirty="0"/>
              <a:t>  512 </a:t>
            </a:r>
            <a:r>
              <a:rPr lang="en-US" altLang="ja-JP" sz="2600" dirty="0" smtClean="0"/>
              <a:t>BasicAccessoryDemo.java			</a:t>
            </a:r>
            <a:r>
              <a:rPr lang="ja-JP" altLang="en-US" sz="2600" dirty="0" smtClean="0"/>
              <a:t>アプリ本体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138 </a:t>
            </a:r>
            <a:r>
              <a:rPr lang="en-US" altLang="ja-JP" sz="2600" dirty="0" smtClean="0"/>
              <a:t>LEDControl.java				LED</a:t>
            </a:r>
            <a:r>
              <a:rPr lang="ja-JP" altLang="en-US" sz="2600" dirty="0" smtClean="0"/>
              <a:t>描画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854 USBAccessoryManager.java</a:t>
            </a:r>
          </a:p>
          <a:p>
            <a:pPr lvl="1">
              <a:buNone/>
            </a:pPr>
            <a:r>
              <a:rPr lang="en-US" altLang="ja-JP" sz="2600" dirty="0"/>
              <a:t>   </a:t>
            </a:r>
            <a:r>
              <a:rPr lang="ja-JP" altLang="en-US" sz="2600" dirty="0" smtClean="0"/>
              <a:t> </a:t>
            </a:r>
            <a:r>
              <a:rPr lang="en-US" altLang="ja-JP" sz="2600" dirty="0" smtClean="0"/>
              <a:t>93 </a:t>
            </a:r>
            <a:r>
              <a:rPr lang="en-US" altLang="ja-JP" sz="2600" dirty="0"/>
              <a:t>USBAccessoryManagerMessage.java</a:t>
            </a:r>
          </a:p>
          <a:p>
            <a:pPr lvl="1">
              <a:buNone/>
            </a:pPr>
            <a:r>
              <a:rPr lang="en-US" altLang="ja-JP" sz="2600" dirty="0"/>
              <a:t> 1597 </a:t>
            </a:r>
            <a:r>
              <a:rPr lang="ja-JP" altLang="en-US" sz="2600" dirty="0"/>
              <a:t>合計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のバージョン・アドオン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pic>
        <p:nvPicPr>
          <p:cNvPr id="49154" name="Picture 2" descr="C:\Users\hideo\OpenAccessoryDemo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8064897" cy="5040560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4139952" y="35730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27984" y="3645024"/>
            <a:ext cx="43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10 + </a:t>
            </a:r>
            <a:r>
              <a:rPr kumimoji="1" lang="en-US" altLang="ja-JP" dirty="0" err="1" smtClean="0"/>
              <a:t>addon</a:t>
            </a:r>
            <a:r>
              <a:rPr kumimoji="1" lang="en-US" altLang="ja-JP" dirty="0" smtClean="0"/>
              <a:t> “Google APIs by Google Inc.”</a:t>
            </a:r>
            <a:endParaRPr kumimoji="1" lang="ja-JP" altLang="en-US" dirty="0"/>
          </a:p>
        </p:txBody>
      </p:sp>
      <p:sp>
        <p:nvSpPr>
          <p:cNvPr id="10" name="右中かっこ 9"/>
          <p:cNvSpPr/>
          <p:nvPr/>
        </p:nvSpPr>
        <p:spPr>
          <a:xfrm>
            <a:off x="4139952" y="285293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29249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LifeCycle</a:t>
            </a:r>
            <a:r>
              <a:rPr kumimoji="1" lang="en-US" altLang="ja-JP" dirty="0" smtClean="0"/>
              <a:t> handler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onCreate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92: </a:t>
            </a:r>
            <a:r>
              <a:rPr lang="en-US" altLang="ja-JP" sz="2000" dirty="0" err="1" smtClean="0"/>
              <a:t>accessoryManager</a:t>
            </a:r>
            <a:r>
              <a:rPr lang="en-US" altLang="ja-JP" sz="2000" dirty="0" smtClean="0"/>
              <a:t> = </a:t>
            </a:r>
          </a:p>
          <a:p>
            <a:pPr lvl="1">
              <a:buNone/>
            </a:pPr>
            <a:r>
              <a:rPr lang="en-US" altLang="ja-JP" sz="2000" dirty="0" smtClean="0"/>
              <a:t>     new </a:t>
            </a:r>
            <a:r>
              <a:rPr lang="en-US" altLang="ja-JP" sz="2000" dirty="0" err="1" smtClean="0"/>
              <a:t>USBAccessoryManager</a:t>
            </a:r>
            <a:r>
              <a:rPr lang="en-US" altLang="ja-JP" sz="2000" dirty="0" smtClean="0"/>
              <a:t>(handler, </a:t>
            </a:r>
            <a:r>
              <a:rPr lang="en-US" altLang="ja-JP" sz="2000" dirty="0" err="1" smtClean="0"/>
              <a:t>USBAccessoryWhat</a:t>
            </a:r>
            <a:r>
              <a:rPr lang="en-US" altLang="ja-JP" sz="2000" dirty="0" smtClean="0"/>
              <a:t>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onStart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177:  </a:t>
            </a:r>
            <a:r>
              <a:rPr lang="en-US" altLang="ja-JP" sz="2000" dirty="0" err="1" smtClean="0"/>
              <a:t>this.setTitle</a:t>
            </a:r>
            <a:r>
              <a:rPr lang="en-US" altLang="ja-JP" sz="2000" dirty="0" smtClean="0"/>
              <a:t>("Basic Accessory Demo: Device not connected.");</a:t>
            </a:r>
          </a:p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onResume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185:  </a:t>
            </a:r>
            <a:r>
              <a:rPr lang="en-US" altLang="ja-JP" sz="2000" dirty="0" err="1" smtClean="0"/>
              <a:t>accessoryManager.enable</a:t>
            </a:r>
            <a:r>
              <a:rPr lang="en-US" altLang="ja-JP" sz="2000" dirty="0" smtClean="0"/>
              <a:t>(this, </a:t>
            </a:r>
            <a:r>
              <a:rPr lang="en-US" altLang="ja-JP" sz="2000" dirty="0" err="1" smtClean="0"/>
              <a:t>getIntent</a:t>
            </a:r>
            <a:r>
              <a:rPr lang="en-US" altLang="ja-JP" sz="2000" dirty="0" smtClean="0"/>
              <a:t>());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onPause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242: </a:t>
            </a:r>
            <a:r>
              <a:rPr lang="en-US" altLang="ja-JP" sz="2000" dirty="0" err="1" smtClean="0"/>
              <a:t>accessoryManager.disable</a:t>
            </a:r>
            <a:r>
              <a:rPr lang="en-US" altLang="ja-JP" sz="2000" dirty="0" smtClean="0"/>
              <a:t>(this);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  <p:sp>
        <p:nvSpPr>
          <p:cNvPr id="8" name="右カーブ矢印 7"/>
          <p:cNvSpPr/>
          <p:nvPr/>
        </p:nvSpPr>
        <p:spPr>
          <a:xfrm>
            <a:off x="0" y="3573016"/>
            <a:ext cx="432048" cy="864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カーブ矢印 8"/>
          <p:cNvSpPr/>
          <p:nvPr/>
        </p:nvSpPr>
        <p:spPr>
          <a:xfrm rot="10800000">
            <a:off x="6156176" y="3645024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USBAccessoryManager.java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USBAccessoryManager.enable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UsbManager</a:t>
            </a:r>
            <a:r>
              <a:rPr lang="ja-JP" altLang="en-US" sz="2400" dirty="0" smtClean="0"/>
              <a:t>から</a:t>
            </a:r>
            <a:r>
              <a:rPr lang="en-US" altLang="ja-JP" sz="2400" dirty="0" err="1" smtClean="0"/>
              <a:t>UsbAccessory</a:t>
            </a:r>
            <a:r>
              <a:rPr lang="ja-JP" altLang="en-US" sz="2400" dirty="0" smtClean="0"/>
              <a:t>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141: accessories = </a:t>
            </a:r>
            <a:r>
              <a:rPr lang="en-US" altLang="ja-JP" sz="2000" dirty="0" err="1" smtClean="0"/>
              <a:t>deviceManager.getAccessoryList</a:t>
            </a:r>
            <a:r>
              <a:rPr lang="en-US" altLang="ja-JP" sz="2000" dirty="0" smtClean="0"/>
              <a:t>();</a:t>
            </a:r>
          </a:p>
          <a:p>
            <a:r>
              <a:rPr lang="ja-JP" altLang="en-US" sz="2400" dirty="0" smtClean="0"/>
              <a:t>ファイルディスクリプタを取得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159: 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deviceManager.openAccessory</a:t>
            </a:r>
            <a:r>
              <a:rPr lang="en-US" altLang="ja-JP" sz="2000" dirty="0" smtClean="0"/>
              <a:t>(accessory);</a:t>
            </a:r>
            <a:endParaRPr kumimoji="1" lang="en-US" altLang="ja-JP" sz="2000" dirty="0" smtClean="0"/>
          </a:p>
          <a:p>
            <a:r>
              <a:rPr lang="en-US" altLang="ja-JP" sz="2400" dirty="0" err="1" smtClean="0"/>
              <a:t>ReadTread</a:t>
            </a:r>
            <a:r>
              <a:rPr lang="ja-JP" altLang="en-US" sz="2400" dirty="0" smtClean="0"/>
              <a:t>を生成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165: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);</a:t>
            </a:r>
          </a:p>
          <a:p>
            <a:r>
              <a:rPr kumimoji="1" lang="en-US" altLang="ja-JP" sz="2400" dirty="0" err="1" smtClean="0"/>
              <a:t>outputStream</a:t>
            </a:r>
            <a:r>
              <a:rPr kumimoji="1" lang="ja-JP" altLang="en-US" sz="2400" dirty="0" smtClean="0"/>
              <a:t>を取得</a:t>
            </a:r>
            <a:endParaRPr kumimoji="1"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178: </a:t>
            </a:r>
            <a:r>
              <a:rPr lang="en-US" altLang="ja-JP" sz="2000" dirty="0" err="1" smtClean="0"/>
              <a:t>outputStream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FileOutputStream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parcelFileDescriptor.getFileDescriptor</a:t>
            </a:r>
            <a:r>
              <a:rPr lang="en-US" altLang="ja-JP" sz="2000" dirty="0" smtClean="0"/>
              <a:t>());</a:t>
            </a:r>
          </a:p>
          <a:p>
            <a:pPr>
              <a:buNone/>
            </a:pPr>
            <a:endParaRPr kumimoji="1"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- 1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pic>
        <p:nvPicPr>
          <p:cNvPr id="50178" name="Picture 2" descr="C:\Users\hideo\OpenAccessoryDemo\enabl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83796"/>
            <a:ext cx="7330414" cy="4581508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5220072" y="4581128"/>
            <a:ext cx="288032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68144" y="450912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２つのクラス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868144" y="3212976"/>
            <a:ext cx="1728192" cy="432048"/>
          </a:xfrm>
          <a:prstGeom prst="wedgeRoundRectCallout">
            <a:avLst>
              <a:gd name="adj1" fmla="val -123688"/>
              <a:gd name="adj2" fmla="val -36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初回のみ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- 2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pic>
        <p:nvPicPr>
          <p:cNvPr id="51202" name="Picture 2" descr="C:\Users\hideo\OpenAccessoryDemo\enabl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604046" cy="4752528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228184" y="2924944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228184" y="4149080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FD(EP)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300192" y="5085184"/>
            <a:ext cx="2016224" cy="576064"/>
          </a:xfrm>
          <a:prstGeom prst="wedgeRoundRectCallout">
            <a:avLst>
              <a:gd name="adj1" fmla="val -81720"/>
              <a:gd name="adj2" fmla="val -26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ReadThread</a:t>
            </a:r>
            <a:r>
              <a:rPr kumimoji="1" lang="ja-JP" altLang="en-US" dirty="0" smtClean="0"/>
              <a:t>を作る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readThread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pic>
        <p:nvPicPr>
          <p:cNvPr id="56322" name="Picture 2" descr="C:\Users\hideo\OpenAccessoryDemo\readth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4680520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156176" y="270892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inputStream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156176" y="3501008"/>
            <a:ext cx="2232248" cy="360040"/>
          </a:xfrm>
          <a:prstGeom prst="wedgeRoundRectCallout">
            <a:avLst>
              <a:gd name="adj1" fmla="val -118455"/>
              <a:gd name="adj2" fmla="val -49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Thread Loop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156176" y="4005064"/>
            <a:ext cx="2232248" cy="360040"/>
          </a:xfrm>
          <a:prstGeom prst="wedgeRoundRectCallout">
            <a:avLst>
              <a:gd name="adj1" fmla="val -87828"/>
              <a:gd name="adj2" fmla="val -45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</a:t>
            </a:r>
            <a:r>
              <a:rPr kumimoji="1" lang="en-US" altLang="ja-JP" dirty="0" smtClean="0"/>
              <a:t>ead  </a:t>
            </a:r>
            <a:r>
              <a:rPr lang="ja-JP" altLang="en-US" dirty="0" smtClean="0"/>
              <a:t>同期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- 3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pic>
        <p:nvPicPr>
          <p:cNvPr id="52226" name="Picture 2" descr="C:\Users\hideo\OpenAccessoryDemo\enabl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813914" cy="4883697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660232" y="342900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- 4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  <p:pic>
        <p:nvPicPr>
          <p:cNvPr id="53250" name="Picture 2" descr="C:\Users\hideo\OpenAccessoryDemo\enabl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792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USBAccessoryManager.disable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 smtClean="0"/>
              <a:t>outputStream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close</a:t>
            </a:r>
          </a:p>
          <a:p>
            <a:pPr lvl="1">
              <a:buNone/>
            </a:pPr>
            <a:r>
              <a:rPr lang="en-US" altLang="ja-JP" sz="2400" dirty="0" smtClean="0"/>
              <a:t>733: </a:t>
            </a:r>
            <a:r>
              <a:rPr lang="en-US" altLang="ja-JP" sz="2400" dirty="0" err="1" smtClean="0"/>
              <a:t>outputStream.close</a:t>
            </a:r>
            <a:r>
              <a:rPr lang="en-US" altLang="ja-JP" sz="2400" dirty="0" smtClean="0"/>
              <a:t>();</a:t>
            </a:r>
          </a:p>
          <a:p>
            <a:pPr>
              <a:buNone/>
            </a:pPr>
            <a:endParaRPr kumimoji="1" lang="en-US" altLang="ja-JP" sz="28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BasicAccessoryDemo.java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　</a:t>
            </a:r>
            <a:r>
              <a:rPr lang="en-US" altLang="ja-JP" dirty="0" smtClean="0"/>
              <a:t>v2.x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1200" dirty="0" smtClean="0"/>
              <a:t>v2.3.x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2.3.3 (API10)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>Google APIs</a:t>
            </a:r>
            <a:r>
              <a:rPr lang="ja-JP" altLang="en-US" sz="1200" dirty="0" smtClean="0"/>
              <a:t>アドオン」をインストール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Code/v2.3.x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Google APIs-2.3.3-10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</a:p>
          <a:p>
            <a:endParaRPr lang="ja-JP" altLang="en-US" sz="12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24577" name="Picture 1" descr="C:\Users\hideo\OpenAccessoryDemo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4367809" cy="2729880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3131840" y="3068960"/>
            <a:ext cx="936104" cy="1296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Handler(1)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120</a:t>
            </a:fld>
            <a:endParaRPr kumimoji="1" lang="ja-JP" altLang="en-US"/>
          </a:p>
        </p:txBody>
      </p:sp>
      <p:pic>
        <p:nvPicPr>
          <p:cNvPr id="54274" name="Picture 2" descr="C:\Users\hideo\OpenAccessoryDemo\handl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353062" cy="4595664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7055768" y="2780928"/>
            <a:ext cx="2088232" cy="648072"/>
          </a:xfrm>
          <a:prstGeom prst="wedgeRoundRectCallout">
            <a:avLst>
              <a:gd name="adj1" fmla="val -161091"/>
              <a:gd name="adj2" fmla="val -6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732240" y="3573016"/>
            <a:ext cx="2448272" cy="360040"/>
          </a:xfrm>
          <a:prstGeom prst="wedgeRoundRectCallout">
            <a:avLst>
              <a:gd name="adj1" fmla="val -100368"/>
              <a:gd name="adj2" fmla="val -5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UPDATE_LED_SETTING</a:t>
            </a:r>
            <a:endParaRPr kumimoji="1" lang="ja-JP" altLang="en-US" dirty="0"/>
          </a:p>
        </p:txBody>
      </p:sp>
      <p:sp>
        <p:nvSpPr>
          <p:cNvPr id="11" name="右中かっこ 10"/>
          <p:cNvSpPr/>
          <p:nvPr/>
        </p:nvSpPr>
        <p:spPr>
          <a:xfrm>
            <a:off x="6300192" y="3717032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588224" y="4509120"/>
            <a:ext cx="2376264" cy="360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の状態をパケットに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Handler(2)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pic>
        <p:nvPicPr>
          <p:cNvPr id="55298" name="Picture 2" descr="C:\Users\hideo\OpenAccessoryDemo\handl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68276" cy="4667672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948264" y="3068960"/>
            <a:ext cx="2088232" cy="360040"/>
          </a:xfrm>
          <a:prstGeom prst="wedgeRoundRectCallout">
            <a:avLst>
              <a:gd name="adj1" fmla="val -93567"/>
              <a:gd name="adj2" fmla="val -5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Message</a:t>
            </a:r>
            <a:r>
              <a:rPr lang="ja-JP" altLang="en-US" dirty="0" smtClean="0"/>
              <a:t>を参照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876256" y="3573016"/>
            <a:ext cx="2088232" cy="360040"/>
          </a:xfrm>
          <a:prstGeom prst="wedgeRoundRectCallout">
            <a:avLst>
              <a:gd name="adj1" fmla="val -120986"/>
              <a:gd name="adj2" fmla="val 150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描画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876256" y="4077072"/>
            <a:ext cx="2088232" cy="648072"/>
          </a:xfrm>
          <a:prstGeom prst="wedgeRoundRectCallout">
            <a:avLst>
              <a:gd name="adj1" fmla="val -116075"/>
              <a:gd name="adj2" fmla="val 88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スイッチ</a:t>
            </a:r>
            <a:r>
              <a:rPr kumimoji="1" lang="ja-JP" altLang="en-US" dirty="0" smtClean="0"/>
              <a:t>の描画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948264" y="2564904"/>
            <a:ext cx="2088232" cy="360040"/>
          </a:xfrm>
          <a:prstGeom prst="wedgeRoundRectCallout">
            <a:avLst>
              <a:gd name="adj1" fmla="val -114438"/>
              <a:gd name="adj2" fmla="val 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書き込み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</a:t>
            </a:r>
            <a:r>
              <a:rPr lang="ja-JP" altLang="en-US" dirty="0" smtClean="0"/>
              <a:t>の処理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5076056" y="1916832"/>
            <a:ext cx="2592288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5076056" y="2708920"/>
            <a:ext cx="2592288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1" name="フローチャート : 代替処理 10"/>
          <p:cNvSpPr/>
          <p:nvPr/>
        </p:nvSpPr>
        <p:spPr>
          <a:xfrm>
            <a:off x="1619672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372200" y="3284984"/>
            <a:ext cx="1296144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763688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14" name="右矢印 13"/>
          <p:cNvSpPr/>
          <p:nvPr/>
        </p:nvSpPr>
        <p:spPr>
          <a:xfrm>
            <a:off x="2915816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1" name="角丸四角形吹き出し 20"/>
          <p:cNvSpPr/>
          <p:nvPr/>
        </p:nvSpPr>
        <p:spPr>
          <a:xfrm>
            <a:off x="1403648" y="5157192"/>
            <a:ext cx="2808312" cy="864096"/>
          </a:xfrm>
          <a:prstGeom prst="wedgeRoundRectCallout">
            <a:avLst>
              <a:gd name="adj1" fmla="val 29964"/>
              <a:gd name="adj2" fmla="val -96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 smtClean="0"/>
              <a:t>static char manufacturer[] = "Microchip Technology Inc.";</a:t>
            </a:r>
          </a:p>
          <a:p>
            <a:r>
              <a:rPr lang="en-US" altLang="ja-JP" sz="800" dirty="0" smtClean="0"/>
              <a:t>static char model[] = "Basic Accessory Demo";</a:t>
            </a:r>
          </a:p>
          <a:p>
            <a:r>
              <a:rPr lang="en-US" altLang="ja-JP" sz="800" dirty="0" smtClean="0"/>
              <a:t>static char description[] = DEMO_BOARD_NAME_STRING;</a:t>
            </a:r>
          </a:p>
          <a:p>
            <a:r>
              <a:rPr lang="en-US" altLang="ja-JP" sz="800" dirty="0" smtClean="0"/>
              <a:t>static char version[] = "2.0";</a:t>
            </a:r>
          </a:p>
          <a:p>
            <a:r>
              <a:rPr lang="en-US" altLang="ja-JP" sz="800" dirty="0" smtClean="0"/>
              <a:t>static char </a:t>
            </a:r>
            <a:r>
              <a:rPr lang="en-US" altLang="ja-JP" sz="800" dirty="0" err="1" smtClean="0"/>
              <a:t>uri</a:t>
            </a:r>
            <a:r>
              <a:rPr lang="en-US" altLang="ja-JP" sz="800" dirty="0" smtClean="0"/>
              <a:t>[] = "http://www.microchip.com/android";</a:t>
            </a:r>
          </a:p>
          <a:p>
            <a:r>
              <a:rPr lang="en-US" altLang="ja-JP" sz="800" dirty="0" smtClean="0"/>
              <a:t>static char serial[] = "N/A";</a:t>
            </a:r>
            <a:endParaRPr lang="en-US" altLang="ja-JP" sz="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635896" y="436510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5" name="上矢印 24"/>
          <p:cNvSpPr/>
          <p:nvPr/>
        </p:nvSpPr>
        <p:spPr>
          <a:xfrm>
            <a:off x="3779912" y="407707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右矢印 27"/>
          <p:cNvSpPr/>
          <p:nvPr/>
        </p:nvSpPr>
        <p:spPr>
          <a:xfrm>
            <a:off x="4644008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0" name="フローチャート : 代替処理 29"/>
          <p:cNvSpPr/>
          <p:nvPr/>
        </p:nvSpPr>
        <p:spPr>
          <a:xfrm>
            <a:off x="3347864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3491880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5076056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5220072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プログラム構造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899592" y="1988840"/>
            <a:ext cx="7128792" cy="151216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899592" y="3717032"/>
            <a:ext cx="7128792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400" dirty="0" smtClean="0"/>
              <a:t>　　　　　　　　　　</a:t>
            </a:r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2195736" y="4437112"/>
            <a:ext cx="590465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827584" y="4437112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71600" y="479715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1403648" y="2204864"/>
            <a:ext cx="1800200" cy="1152128"/>
            <a:chOff x="2411760" y="2204864"/>
            <a:chExt cx="1800200" cy="1152128"/>
          </a:xfrm>
        </p:grpSpPr>
        <p:sp>
          <p:nvSpPr>
            <p:cNvPr id="20" name="右カーブ矢印 19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右カーブ矢印 22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27784" y="2204864"/>
              <a:ext cx="137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Main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868144" y="2276872"/>
            <a:ext cx="1800200" cy="1152128"/>
            <a:chOff x="2411760" y="2204864"/>
            <a:chExt cx="1800200" cy="1152128"/>
          </a:xfrm>
        </p:grpSpPr>
        <p:sp>
          <p:nvSpPr>
            <p:cNvPr id="29" name="右カーブ矢印 28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右カーブ矢印 33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627784" y="2204864"/>
              <a:ext cx="136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Read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上矢印 35"/>
          <p:cNvSpPr/>
          <p:nvPr/>
        </p:nvSpPr>
        <p:spPr>
          <a:xfrm>
            <a:off x="6372200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上矢印 36"/>
          <p:cNvSpPr/>
          <p:nvPr/>
        </p:nvSpPr>
        <p:spPr>
          <a:xfrm rot="10800000">
            <a:off x="3059832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64096" cy="1440160"/>
          </a:xfrm>
          <a:prstGeom prst="rect">
            <a:avLst/>
          </a:prstGeom>
          <a:noFill/>
        </p:spPr>
      </p:pic>
      <p:pic>
        <p:nvPicPr>
          <p:cNvPr id="39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590340" y="5498892"/>
            <a:ext cx="1005410" cy="754058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724128" y="5661248"/>
            <a:ext cx="11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Button+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0272" y="5733256"/>
            <a:ext cx="90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POT+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2" name="フローチャート : 代替処理 41"/>
          <p:cNvSpPr/>
          <p:nvPr/>
        </p:nvSpPr>
        <p:spPr>
          <a:xfrm>
            <a:off x="3275856" y="2564904"/>
            <a:ext cx="237626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handler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915816" y="566124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LED+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331640" y="1700808"/>
            <a:ext cx="201622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43" idx="0"/>
          </p:cNvCxnSpPr>
          <p:nvPr/>
        </p:nvCxnSpPr>
        <p:spPr>
          <a:xfrm>
            <a:off x="3347864" y="1700808"/>
            <a:ext cx="9740" cy="39604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flipH="1" flipV="1">
            <a:off x="1331640" y="2060848"/>
            <a:ext cx="3096344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4355976" y="2708920"/>
            <a:ext cx="2304256" cy="14401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6660232" y="2852936"/>
            <a:ext cx="72008" cy="295232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363589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92280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732240" y="306896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read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47864" y="306896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write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外部メモリなど）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 </a:t>
            </a:r>
            <a:r>
              <a:rPr lang="en-US" altLang="ja-JP" dirty="0" smtClean="0"/>
              <a:t>v3.x,v4.x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ja-JP" sz="1200" dirty="0" smtClean="0"/>
              <a:t>v3.x,v4.x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3.1 (API12) SDK Platform</a:t>
            </a:r>
            <a:r>
              <a:rPr lang="ja-JP" altLang="en-US" sz="1200" dirty="0" smtClean="0"/>
              <a:t>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Android 3.1 (API12)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  <a:endParaRPr kumimoji="1" lang="ja-JP" altLang="en-US" sz="1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48131" name="Picture 3" descr="C:\Users\hideo\OpenAccessoryDemo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56992"/>
            <a:ext cx="4679910" cy="2924944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2987824" y="3068960"/>
            <a:ext cx="1080120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dirty="0" smtClean="0"/>
              <a:t>MPLAB C30 </a:t>
            </a:r>
            <a:r>
              <a:rPr lang="en-US" altLang="ja-JP" sz="2200" dirty="0" err="1" smtClean="0"/>
              <a:t>Lite</a:t>
            </a:r>
            <a:r>
              <a:rPr lang="en-US" altLang="ja-JP" sz="2200" dirty="0" smtClean="0"/>
              <a:t> Compiler for </a:t>
            </a:r>
            <a:r>
              <a:rPr lang="en-US" altLang="ja-JP" sz="2200" dirty="0" err="1" smtClean="0"/>
              <a:t>dsPIC</a:t>
            </a:r>
            <a:r>
              <a:rPr lang="en-US" altLang="ja-JP" sz="2200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当日の記録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495325"/>
            <a:ext cx="8229600" cy="4525963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ja-JP" altLang="en-US" sz="2000" dirty="0" smtClean="0"/>
              <a:t>告知 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>
                <a:hlinkClick r:id="rId2"/>
              </a:rPr>
              <a:t>http</a:t>
            </a:r>
            <a:r>
              <a:rPr lang="en-US" altLang="ja-JP" sz="2000" dirty="0" smtClean="0">
                <a:hlinkClick r:id="rId2"/>
              </a:rPr>
              <a:t>://</a:t>
            </a:r>
            <a:r>
              <a:rPr lang="en-US" altLang="ja-JP" sz="2000" dirty="0" smtClean="0">
                <a:hlinkClick r:id="rId2"/>
              </a:rPr>
              <a:t>www.atnd.org/events/24616</a:t>
            </a:r>
            <a:endParaRPr lang="en-US" altLang="ja-JP" sz="2000" dirty="0" smtClean="0"/>
          </a:p>
          <a:p>
            <a:pPr algn="ctr">
              <a:buNone/>
            </a:pPr>
            <a:r>
              <a:rPr lang="ja-JP" altLang="en-US" sz="2000" dirty="0" smtClean="0"/>
              <a:t>資料</a:t>
            </a:r>
            <a:r>
              <a:rPr lang="ja-JP" altLang="en-US" sz="2000" dirty="0" smtClean="0"/>
              <a:t> 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>
                <a:hlinkClick r:id="rId3"/>
              </a:rPr>
              <a:t>http</a:t>
            </a:r>
            <a:r>
              <a:rPr lang="en-US" altLang="ja-JP" sz="2000" dirty="0" smtClean="0">
                <a:hlinkClick r:id="rId3"/>
              </a:rPr>
              <a:t>://</a:t>
            </a:r>
            <a:r>
              <a:rPr lang="en-US" altLang="ja-JP" sz="2000" dirty="0" smtClean="0">
                <a:hlinkClick r:id="rId3"/>
              </a:rPr>
              <a:t>www.slideshare.net/magoroku15/poormans-adk-11350123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/>
              <a:t>twitter</a:t>
            </a:r>
            <a:r>
              <a:rPr lang="ja-JP" altLang="en-US" sz="2000" dirty="0" smtClean="0"/>
              <a:t>まとめ  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>
                <a:hlinkClick r:id="rId4"/>
              </a:rPr>
              <a:t>http</a:t>
            </a:r>
            <a:r>
              <a:rPr lang="en-US" altLang="ja-JP" sz="2000" dirty="0" smtClean="0">
                <a:hlinkClick r:id="rId4"/>
              </a:rPr>
              <a:t>://</a:t>
            </a:r>
            <a:r>
              <a:rPr lang="en-US" altLang="ja-JP" sz="2000" dirty="0" smtClean="0">
                <a:hlinkClick r:id="rId4"/>
              </a:rPr>
              <a:t>togetter.com/li/259984</a:t>
            </a:r>
            <a:endParaRPr lang="en-US" altLang="ja-JP" sz="2000" dirty="0" smtClean="0"/>
          </a:p>
          <a:p>
            <a:pPr algn="ctr">
              <a:buNone/>
            </a:pPr>
            <a:r>
              <a:rPr lang="ja-JP" altLang="en-US" sz="2000" dirty="0" smtClean="0"/>
              <a:t>ソースコード </a:t>
            </a:r>
            <a:r>
              <a:rPr lang="ja-JP" altLang="en-US" sz="2000" dirty="0" smtClean="0"/>
              <a:t> 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>
                <a:hlinkClick r:id="rId5"/>
              </a:rPr>
              <a:t>https</a:t>
            </a:r>
            <a:r>
              <a:rPr lang="en-US" altLang="ja-JP" sz="2000" dirty="0" smtClean="0">
                <a:hlinkClick r:id="rId5"/>
              </a:rPr>
              <a:t>://</a:t>
            </a:r>
            <a:r>
              <a:rPr lang="en-US" altLang="ja-JP" sz="2000" dirty="0" smtClean="0">
                <a:hlinkClick r:id="rId5"/>
              </a:rPr>
              <a:t>github.com/magoroku15/OpenAccessoryDemo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err="1" smtClean="0"/>
              <a:t>Ust</a:t>
            </a:r>
            <a:r>
              <a:rPr lang="ja-JP" altLang="en-US" sz="2000" dirty="0" smtClean="0"/>
              <a:t>アーカイブ  </a:t>
            </a:r>
            <a:endParaRPr lang="en-US" altLang="ja-JP" sz="2000" dirty="0" smtClean="0"/>
          </a:p>
          <a:p>
            <a:pPr algn="ctr">
              <a:buNone/>
            </a:pPr>
            <a:r>
              <a:rPr lang="en-US" altLang="ja-JP" sz="2000" dirty="0" smtClean="0">
                <a:hlinkClick r:id="rId6"/>
              </a:rPr>
              <a:t>http</a:t>
            </a:r>
            <a:r>
              <a:rPr lang="en-US" altLang="ja-JP" sz="2000" dirty="0" smtClean="0">
                <a:hlinkClick r:id="rId6"/>
              </a:rPr>
              <a:t>://www.ustream.tv/recorded/20520666</a:t>
            </a:r>
            <a:r>
              <a:rPr lang="ja-JP" altLang="en-US" sz="2000" dirty="0" smtClean="0"/>
              <a:t>　</a:t>
            </a:r>
            <a:endParaRPr kumimoji="1" lang="ja-JP" altLang="en-US" sz="20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50100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021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717032"/>
            <a:ext cx="36004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077072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789040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704364" y="5877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14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5811" y="4077072"/>
            <a:ext cx="582613" cy="1534684"/>
          </a:xfrm>
          <a:prstGeom prst="rect">
            <a:avLst/>
          </a:prstGeom>
          <a:noFill/>
        </p:spPr>
      </p:pic>
      <p:sp>
        <p:nvSpPr>
          <p:cNvPr id="11" name="正方形/長方形 10"/>
          <p:cNvSpPr/>
          <p:nvPr/>
        </p:nvSpPr>
        <p:spPr>
          <a:xfrm>
            <a:off x="8028384" y="4509120"/>
            <a:ext cx="28803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12160" y="5589240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/>
              <a:t>おっさん記法</a:t>
            </a:r>
            <a:endParaRPr kumimoji="1" lang="ja-JP" altLang="en-US" sz="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812360" y="5589820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err="1" smtClean="0"/>
              <a:t>わか</a:t>
            </a:r>
            <a:r>
              <a:rPr lang="ja-JP" altLang="en-US" sz="800" dirty="0" smtClean="0"/>
              <a:t>もの記法</a:t>
            </a:r>
            <a:endParaRPr kumimoji="1" lang="ja-JP" altLang="en-US" sz="8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43844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71836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5805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844" y="4077072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923" y="4077072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200308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9668" y="5949280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959948" y="5949280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75772" y="4437112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464004" y="5373216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979712" y="414908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8176" y="4175502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0μF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cxnSp>
        <p:nvCxnSpPr>
          <p:cNvPr id="39" name="直線コネクタ 38"/>
          <p:cNvCxnSpPr>
            <a:endCxn id="38" idx="1"/>
          </p:cNvCxnSpPr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円/楕円 40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cxnSp>
        <p:nvCxnSpPr>
          <p:cNvPr id="43" name="直線コネクタ 42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i2,</a:t>
            </a:r>
            <a:r>
              <a:rPr lang="ja-JP" altLang="en-US" sz="2400" dirty="0" smtClean="0"/>
              <a:t>赤を</a:t>
            </a:r>
            <a:r>
              <a:rPr lang="en-US" altLang="ja-JP" sz="2400" dirty="0" smtClean="0"/>
              <a:t>i3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2915816" y="3933056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644008" y="3573016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716016" y="3645024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499992" y="4581128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1" name="二等辺三角形 50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円/楕円 57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4465851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5004048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00404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07904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635896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355976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35597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4355976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4644008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716016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004048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5004048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004048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5004048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635896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3635896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635896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3779912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3779912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4896036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4896036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4968044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4968044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4427984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5400000">
            <a:off x="4103948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3635896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779912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4283968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>
            <a:off x="5004048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>
            <a:off x="5004048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/>
        </p:nvCxnSpPr>
        <p:spPr>
          <a:xfrm flipV="1">
            <a:off x="5004048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/>
        </p:nvCxnSpPr>
        <p:spPr>
          <a:xfrm flipV="1">
            <a:off x="5190357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円/楕円 45"/>
          <p:cNvSpPr/>
          <p:nvPr/>
        </p:nvSpPr>
        <p:spPr>
          <a:xfrm rot="19975894">
            <a:off x="5130304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908720"/>
          <a:ext cx="8018462" cy="5667375"/>
        </p:xfrm>
        <a:graphic>
          <a:graphicData uri="http://schemas.openxmlformats.org/presentationml/2006/ole">
            <p:oleObj spid="_x0000_s1028" name="Acrobat Document" r:id="rId3" imgW="8019048" imgH="5668166" progId="AcroExch.Document.7">
              <p:embed/>
            </p:oleObj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480720" cy="486054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552728" cy="4914546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552727" cy="4914545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Step6 </a:t>
            </a:r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6336704" cy="475252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861048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594928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 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ADC,PWM,UART,I2CSPI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45" y="3717032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en-US" altLang="ja-JP" dirty="0" smtClean="0"/>
              <a:t>Zip</a:t>
            </a:r>
            <a:r>
              <a:rPr lang="ja-JP" altLang="en-US" dirty="0" smtClean="0"/>
              <a:t>でダウンロード改変して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275856" y="155679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6288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335688" y="321297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In 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348880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915816" y="450912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779912" y="299695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259632" y="3573017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060849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3879431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364502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3746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086074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3789039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3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438001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299695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	 	= 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	= 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		= 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	= 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	= 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12776"/>
            <a:ext cx="5436096" cy="2376264"/>
          </a:xfrm>
          <a:prstGeom prst="wedgeRoundRectCallout">
            <a:avLst>
              <a:gd name="adj1" fmla="val -49350"/>
              <a:gd name="adj2" fmla="val 54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Inc.";</a:t>
            </a:r>
          </a:p>
          <a:p>
            <a:r>
              <a:rPr lang="en-US" altLang="ja-JP" sz="1600" dirty="0" smtClean="0"/>
              <a:t>static char model[] = "Basic Accessory Demo";</a:t>
            </a:r>
          </a:p>
          <a:p>
            <a:r>
              <a:rPr lang="en-US" altLang="ja-JP" sz="1600" dirty="0" smtClean="0"/>
              <a:t>static char description[] = DEMO_BOARD_NAME_STRING;</a:t>
            </a:r>
          </a:p>
          <a:p>
            <a:r>
              <a:rPr lang="en-US" altLang="ja-JP" sz="1600" dirty="0" smtClean="0"/>
              <a:t>static char version[] = "2.0";</a:t>
            </a:r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"http://www.microchip.com/android";</a:t>
            </a:r>
          </a:p>
          <a:p>
            <a:r>
              <a:rPr lang="en-US" altLang="ja-JP" sz="1600" dirty="0" smtClean="0"/>
              <a:t>static char serial[] = "N/A";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1916833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34888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35699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36510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276873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284985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175448" y="3573016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060849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3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4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005954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492897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708920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20486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393305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</TotalTime>
  <Words>3904</Words>
  <Application>Microsoft Office PowerPoint</Application>
  <PresentationFormat>画面に合わせる (4:3)</PresentationFormat>
  <Paragraphs>1325</Paragraphs>
  <Slides>125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125</vt:i4>
      </vt:variant>
    </vt:vector>
  </HeadingPairs>
  <TitlesOfParts>
    <vt:vector size="127" baseType="lpstr">
      <vt:lpstr>Office テーマ</vt:lpstr>
      <vt:lpstr>Acrobat Document</vt:lpstr>
      <vt:lpstr>ADK互換モジュールで遊ぶAndroid™ </vt:lpstr>
      <vt:lpstr>当日の記録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SDKのバージョン・アドオン</vt:lpstr>
      <vt:lpstr>Android SDKの確認　v2.x</vt:lpstr>
      <vt:lpstr>Android SDKの確認 v3.x,v4.x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Step4 LEDを点灯</vt:lpstr>
      <vt:lpstr>Step5 スイッチを操作</vt:lpstr>
      <vt:lpstr>Step6 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Part5 Android側の仕組み</vt:lpstr>
      <vt:lpstr>Android USB Accessory</vt:lpstr>
      <vt:lpstr>Manifiest</vt:lpstr>
      <vt:lpstr>API</vt:lpstr>
      <vt:lpstr>接続の通知</vt:lpstr>
      <vt:lpstr>UsbAccessoryの取得</vt:lpstr>
      <vt:lpstr>Accessoriesの列挙</vt:lpstr>
      <vt:lpstr>通信の許可</vt:lpstr>
      <vt:lpstr>Accessoryとの通信</vt:lpstr>
      <vt:lpstr>APIのまとめ</vt:lpstr>
      <vt:lpstr>Android Appソースのウォークスルー</vt:lpstr>
      <vt:lpstr>LifeCycle handler</vt:lpstr>
      <vt:lpstr>USBAccessoryManager.java</vt:lpstr>
      <vt:lpstr>USBAccessoryManager.enable</vt:lpstr>
      <vt:lpstr> enable - 1</vt:lpstr>
      <vt:lpstr> enable - 2</vt:lpstr>
      <vt:lpstr>readThread</vt:lpstr>
      <vt:lpstr> enable - 3</vt:lpstr>
      <vt:lpstr> enable - 4</vt:lpstr>
      <vt:lpstr>USBAccessoryManager.disable</vt:lpstr>
      <vt:lpstr>BasicAccessoryDemo.java</vt:lpstr>
      <vt:lpstr>Handler(1)</vt:lpstr>
      <vt:lpstr>Handler(2)</vt:lpstr>
      <vt:lpstr>APIの処理</vt:lpstr>
      <vt:lpstr>プログラム構造</vt:lpstr>
      <vt:lpstr>まとめ</vt:lpstr>
      <vt:lpstr>スライド 125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274</cp:revision>
  <dcterms:created xsi:type="dcterms:W3CDTF">2012-01-28T01:52:05Z</dcterms:created>
  <dcterms:modified xsi:type="dcterms:W3CDTF">2012-02-23T15:24:20Z</dcterms:modified>
</cp:coreProperties>
</file>